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2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1" descr="IMG_25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7620"/>
            <a:ext cx="12169140" cy="66979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COMMONDATA" val="eyJoZGlkIjoiNWRmY2FlYjQxODY5YzA1YmYwNWFjYTA2NmI1N2RhN2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张雯</dc:creator>
  <cp:lastModifiedBy>张雯</cp:lastModifiedBy>
  <cp:revision>2</cp:revision>
  <dcterms:created xsi:type="dcterms:W3CDTF">2023-09-27T02:46:00Z</dcterms:created>
  <dcterms:modified xsi:type="dcterms:W3CDTF">2023-09-27T02:47:58Z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C59A06DD10F04A4EBD0A923370D95891_12</vt:lpwstr>
  </property>
  <property fmtid="{D5CDD505-2E9C-101B-9397-08002B2CF9AE}" pid="3" name="KSOProductBuildVer">
    <vt:lpwstr>2052-11.1.0.14309</vt:lpwstr>
  </property>
</Properties>
</file>